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334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716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66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362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33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36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43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80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41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49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07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F048B41-4F23-421C-8B6E-E5BEDA84CAE1}" type="datetimeFigureOut">
              <a:rPr lang="ru-RU" smtClean="0"/>
              <a:t>14.01.2025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A84D516-1005-4CC6-8928-72F2EE8FCF6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07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Квесты</a:t>
            </a:r>
            <a:r>
              <a:rPr lang="ru-RU" dirty="0" smtClean="0"/>
              <a:t> по пушкинской карте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Виртуальная реальность, </a:t>
            </a:r>
            <a:r>
              <a:rPr lang="ru-RU" dirty="0" err="1" smtClean="0"/>
              <a:t>твистер</a:t>
            </a:r>
            <a:r>
              <a:rPr lang="ru-RU" dirty="0" smtClean="0"/>
              <a:t>, социальные сети,  любимые поэты и не только.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976" y="298787"/>
            <a:ext cx="3999789" cy="369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40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376" y="471509"/>
            <a:ext cx="5123330" cy="1737360"/>
          </a:xfrm>
        </p:spPr>
        <p:txBody>
          <a:bodyPr/>
          <a:lstStyle/>
          <a:p>
            <a:r>
              <a:rPr lang="ru-RU" dirty="0"/>
              <a:t>КВЕСТ </a:t>
            </a:r>
            <a:br>
              <a:rPr lang="ru-RU" dirty="0"/>
            </a:br>
            <a:r>
              <a:rPr lang="ru-RU" dirty="0"/>
              <a:t>«ПРОЗА </a:t>
            </a:r>
            <a:r>
              <a:rPr lang="en-US" dirty="0"/>
              <a:t>VS </a:t>
            </a:r>
            <a:r>
              <a:rPr lang="ru-RU" dirty="0"/>
              <a:t>ПОЭЗИЯ»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88" y="1941302"/>
            <a:ext cx="5678488" cy="283924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8600" y="2257506"/>
            <a:ext cx="5997388" cy="3511282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/>
              <a:t>«Три девицы под окном… лайки ставят в VK. </a:t>
            </a:r>
            <a:r>
              <a:rPr lang="ru-RU" sz="1800" dirty="0" err="1"/>
              <a:t>com</a:t>
            </a:r>
            <a:r>
              <a:rPr lang="ru-RU" sz="1800" dirty="0"/>
              <a:t>». Возможно ли </a:t>
            </a:r>
            <a:r>
              <a:rPr lang="ru-RU" sz="1800" dirty="0" smtClean="0"/>
              <a:t>представить</a:t>
            </a:r>
            <a:r>
              <a:rPr lang="ru-RU" sz="1800" dirty="0"/>
              <a:t>, что Пушкин ведёт блог на Дзен или страницу </a:t>
            </a:r>
            <a:r>
              <a:rPr lang="ru-RU" sz="1800" dirty="0" smtClean="0"/>
              <a:t>в социальных </a:t>
            </a:r>
            <a:r>
              <a:rPr lang="ru-RU" sz="1800" dirty="0"/>
              <a:t>сетях? Заливает мастер-классы на </a:t>
            </a:r>
            <a:r>
              <a:rPr lang="ru-RU" sz="1800" dirty="0" err="1"/>
              <a:t>rutube</a:t>
            </a:r>
            <a:r>
              <a:rPr lang="ru-RU" sz="1800" dirty="0"/>
              <a:t>-канал и спорит </a:t>
            </a:r>
            <a:r>
              <a:rPr lang="ru-RU" sz="1800" dirty="0" smtClean="0"/>
              <a:t>с </a:t>
            </a:r>
            <a:r>
              <a:rPr lang="ru-RU" sz="1800" dirty="0"/>
              <a:t>Кюхельбекером в комментариях? Пользуется </a:t>
            </a:r>
            <a:r>
              <a:rPr lang="ru-RU" sz="1800" dirty="0" smtClean="0"/>
              <a:t>мессенджерами, Яндекс-поиском?</a:t>
            </a:r>
          </a:p>
          <a:p>
            <a:r>
              <a:rPr lang="ru-RU" sz="1800" dirty="0" smtClean="0"/>
              <a:t>Участники </a:t>
            </a:r>
            <a:r>
              <a:rPr lang="ru-RU" sz="1800" dirty="0"/>
              <a:t>твист-</a:t>
            </a:r>
            <a:r>
              <a:rPr lang="ru-RU" sz="1800" dirty="0" err="1"/>
              <a:t>квеста</a:t>
            </a:r>
            <a:r>
              <a:rPr lang="ru-RU" sz="1800" dirty="0"/>
              <a:t> смогут по-новому взглянуть на творения пера </a:t>
            </a:r>
            <a:r>
              <a:rPr lang="ru-RU" sz="1800" dirty="0" smtClean="0"/>
              <a:t>А.С</a:t>
            </a:r>
            <a:r>
              <a:rPr lang="ru-RU" sz="1800" dirty="0"/>
              <a:t>. Пушкина – так, если бы он был нашим современником. Их ждут </a:t>
            </a:r>
            <a:r>
              <a:rPr lang="ru-RU" sz="1800" dirty="0" smtClean="0"/>
              <a:t>каверзные </a:t>
            </a:r>
            <a:r>
              <a:rPr lang="ru-RU" sz="1800" dirty="0"/>
              <a:t>вопросы, путешествие в виртуальную реальность и </a:t>
            </a:r>
            <a:r>
              <a:rPr lang="ru-RU" sz="1800" dirty="0" smtClean="0"/>
              <a:t>возможность </a:t>
            </a:r>
            <a:r>
              <a:rPr lang="ru-RU" sz="1800" dirty="0"/>
              <a:t>узнать писателя ближе благодаря социальной сети </a:t>
            </a:r>
            <a:r>
              <a:rPr lang="ru-RU" sz="1800" dirty="0" smtClean="0"/>
              <a:t>«</a:t>
            </a:r>
            <a:r>
              <a:rPr lang="ru-RU" sz="1800" dirty="0" err="1"/>
              <a:t>Вконтакте</a:t>
            </a:r>
            <a:r>
              <a:rPr lang="ru-RU" sz="1800" dirty="0"/>
              <a:t>». В игровой процесс включены творческие, </a:t>
            </a:r>
            <a:r>
              <a:rPr lang="ru-RU" sz="1800" dirty="0" smtClean="0"/>
              <a:t>интерактивные</a:t>
            </a:r>
            <a:r>
              <a:rPr lang="ru-RU" sz="1800" dirty="0"/>
              <a:t>, логические задачи, а полем для ответов служит </a:t>
            </a:r>
            <a:r>
              <a:rPr lang="ru-RU" sz="1800" dirty="0" smtClean="0"/>
              <a:t>всемирно </a:t>
            </a:r>
            <a:r>
              <a:rPr lang="ru-RU" sz="1800" dirty="0"/>
              <a:t>известная игра «</a:t>
            </a:r>
            <a:r>
              <a:rPr lang="ru-RU" sz="1800" dirty="0" err="1"/>
              <a:t>Твистер</a:t>
            </a:r>
            <a:r>
              <a:rPr lang="ru-RU" sz="1800" dirty="0"/>
              <a:t>».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9" y="41839"/>
            <a:ext cx="93276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4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506" y="471509"/>
            <a:ext cx="5042646" cy="1737360"/>
          </a:xfrm>
        </p:spPr>
        <p:txBody>
          <a:bodyPr/>
          <a:lstStyle/>
          <a:p>
            <a:r>
              <a:rPr lang="ru-RU" dirty="0"/>
              <a:t>ТВИСТЕР-КВЕСТ</a:t>
            </a:r>
            <a:br>
              <a:rPr lang="ru-RU" dirty="0"/>
            </a:br>
            <a:r>
              <a:rPr lang="ru-RU" dirty="0"/>
              <a:t>"ОНЕГИН </a:t>
            </a:r>
            <a:r>
              <a:rPr lang="en-US" dirty="0"/>
              <a:t>VS </a:t>
            </a:r>
            <a:r>
              <a:rPr lang="ru-RU" dirty="0"/>
              <a:t>ЧАЦКИЙ"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12" y="1945004"/>
            <a:ext cx="5678488" cy="304699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9965" y="2257505"/>
            <a:ext cx="5768788" cy="410155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Твистер-квест</a:t>
            </a:r>
            <a:r>
              <a:rPr lang="ru-RU" dirty="0" smtClean="0"/>
              <a:t> "Онегин </a:t>
            </a:r>
            <a:r>
              <a:rPr lang="ru-RU" dirty="0" err="1" smtClean="0"/>
              <a:t>vs</a:t>
            </a:r>
            <a:r>
              <a:rPr lang="ru-RU" dirty="0" smtClean="0"/>
              <a:t> Чацкий": классика встречается с </a:t>
            </a:r>
          </a:p>
          <a:p>
            <a:r>
              <a:rPr lang="ru-RU" dirty="0" smtClean="0"/>
              <a:t>современностью!</a:t>
            </a:r>
          </a:p>
          <a:p>
            <a:r>
              <a:rPr lang="ru-RU" dirty="0" smtClean="0"/>
              <a:t>Откройте для себя идеальное развлечение для любителей </a:t>
            </a:r>
          </a:p>
          <a:p>
            <a:r>
              <a:rPr lang="ru-RU" dirty="0" smtClean="0"/>
              <a:t>литературы и технологий! Захватывающее приключение в </a:t>
            </a:r>
          </a:p>
          <a:p>
            <a:r>
              <a:rPr lang="ru-RU" dirty="0" smtClean="0"/>
              <a:t>мире литературных шедевров Александра Пушкина и </a:t>
            </a:r>
          </a:p>
          <a:p>
            <a:r>
              <a:rPr lang="ru-RU" dirty="0" smtClean="0"/>
              <a:t>Александра Грибоедова ждёт вас на нашем </a:t>
            </a:r>
            <a:r>
              <a:rPr lang="ru-RU" dirty="0" err="1" smtClean="0"/>
              <a:t>твистер-квесте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Герои «Горя от ума» и «Евгения Онегина» окажутся в </a:t>
            </a:r>
          </a:p>
          <a:p>
            <a:r>
              <a:rPr lang="ru-RU" dirty="0" smtClean="0"/>
              <a:t>пространстве современных </a:t>
            </a:r>
            <a:r>
              <a:rPr lang="ru-RU" dirty="0" err="1" smtClean="0"/>
              <a:t>соцсетей</a:t>
            </a:r>
            <a:r>
              <a:rPr lang="ru-RU" dirty="0" smtClean="0"/>
              <a:t>, </a:t>
            </a:r>
            <a:r>
              <a:rPr lang="ru-RU" dirty="0" err="1" smtClean="0"/>
              <a:t>нейросети</a:t>
            </a:r>
            <a:r>
              <a:rPr lang="ru-RU" dirty="0" smtClean="0"/>
              <a:t> изобразят </a:t>
            </a:r>
          </a:p>
          <a:p>
            <a:r>
              <a:rPr lang="ru-RU" dirty="0" smtClean="0"/>
              <a:t>«портреты» их крылатых фраз, а искусственный интеллект </a:t>
            </a:r>
          </a:p>
          <a:p>
            <a:r>
              <a:rPr lang="ru-RU" dirty="0" smtClean="0"/>
              <a:t>поможет раскрыть тайны и загадки великих произведений! </a:t>
            </a:r>
          </a:p>
          <a:p>
            <a:r>
              <a:rPr lang="ru-RU" dirty="0" smtClean="0"/>
              <a:t>Станьте свидетелями невероятных превращений Онегина и </a:t>
            </a:r>
          </a:p>
          <a:p>
            <a:r>
              <a:rPr lang="ru-RU" dirty="0" smtClean="0"/>
              <a:t>Чацкого в героев XXI века!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0" y="41840"/>
            <a:ext cx="93276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88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247" y="471509"/>
            <a:ext cx="5714999" cy="1626232"/>
          </a:xfrm>
        </p:spPr>
        <p:txBody>
          <a:bodyPr/>
          <a:lstStyle/>
          <a:p>
            <a:r>
              <a:rPr lang="ru-RU" sz="3600" dirty="0"/>
              <a:t>СОЦИАЛЬНО-СЕТЕВОЙ </a:t>
            </a:r>
            <a:br>
              <a:rPr lang="ru-RU" sz="3600" dirty="0"/>
            </a:br>
            <a:r>
              <a:rPr lang="ru-RU" sz="3600" dirty="0"/>
              <a:t>ЭКСПЕРИМЕНТ </a:t>
            </a:r>
            <a:br>
              <a:rPr lang="ru-RU" sz="3600" dirty="0"/>
            </a:br>
            <a:r>
              <a:rPr lang="ru-RU" sz="3600" dirty="0"/>
              <a:t>«МАЯКОВСКИЙ VS ЕСЕНИН»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17" y="1995090"/>
            <a:ext cx="5678488" cy="283924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4434" y="2680378"/>
            <a:ext cx="5042647" cy="4049165"/>
          </a:xfrm>
        </p:spPr>
        <p:txBody>
          <a:bodyPr>
            <a:normAutofit/>
          </a:bodyPr>
          <a:lstStyle/>
          <a:p>
            <a:r>
              <a:rPr lang="ru-RU" dirty="0"/>
              <a:t>Добро пожаловать на открытие новой социальной сети </a:t>
            </a:r>
            <a:r>
              <a:rPr lang="ru-RU" dirty="0" smtClean="0"/>
              <a:t>–«</a:t>
            </a:r>
            <a:r>
              <a:rPr lang="ru-RU" dirty="0" err="1"/>
              <a:t>ВДекадансе</a:t>
            </a:r>
            <a:r>
              <a:rPr lang="ru-RU" dirty="0"/>
              <a:t>». Два великих поэта приглашены на это </a:t>
            </a:r>
          </a:p>
          <a:p>
            <a:r>
              <a:rPr lang="ru-RU" dirty="0"/>
              <a:t>замечательное событие. Участники эксперимента станут </a:t>
            </a:r>
            <a:r>
              <a:rPr lang="ru-RU" dirty="0" smtClean="0"/>
              <a:t>их </a:t>
            </a:r>
            <a:r>
              <a:rPr lang="ru-RU" dirty="0"/>
              <a:t>пиар-менеджерами и помогут в создании профилей. А </a:t>
            </a:r>
            <a:r>
              <a:rPr lang="ru-RU" dirty="0" smtClean="0"/>
              <a:t>для </a:t>
            </a:r>
            <a:r>
              <a:rPr lang="ru-RU" dirty="0"/>
              <a:t>этого вспомнят их творчество и жизненный путь, </a:t>
            </a:r>
            <a:r>
              <a:rPr lang="ru-RU" dirty="0" smtClean="0"/>
              <a:t>друзей</a:t>
            </a:r>
            <a:r>
              <a:rPr lang="ru-RU" dirty="0"/>
              <a:t>, соратников и прекрасных дам.</a:t>
            </a:r>
          </a:p>
          <a:p>
            <a:r>
              <a:rPr lang="ru-RU" dirty="0"/>
              <a:t>Приглашенные узнают, почему Есенин удалил из друзей </a:t>
            </a:r>
            <a:r>
              <a:rPr lang="ru-RU" dirty="0" smtClean="0"/>
              <a:t>Луначарского</a:t>
            </a:r>
            <a:r>
              <a:rPr lang="ru-RU" dirty="0"/>
              <a:t>, какой </a:t>
            </a:r>
            <a:r>
              <a:rPr lang="ru-RU" dirty="0" err="1"/>
              <a:t>плейлист</a:t>
            </a:r>
            <a:r>
              <a:rPr lang="ru-RU" dirty="0"/>
              <a:t> у Маяковского и кто из </a:t>
            </a:r>
            <a:r>
              <a:rPr lang="ru-RU" dirty="0" smtClean="0"/>
              <a:t>классиков </a:t>
            </a:r>
            <a:r>
              <a:rPr lang="ru-RU" dirty="0"/>
              <a:t>был бы активным пользователем </a:t>
            </a:r>
            <a:r>
              <a:rPr lang="ru-RU" dirty="0" err="1"/>
              <a:t>пабликов</a:t>
            </a:r>
            <a:r>
              <a:rPr lang="ru-RU" dirty="0"/>
              <a:t> в </a:t>
            </a:r>
            <a:r>
              <a:rPr lang="ru-RU" dirty="0" smtClean="0"/>
              <a:t>социальных </a:t>
            </a:r>
            <a:r>
              <a:rPr lang="ru-RU" dirty="0"/>
              <a:t>сетях.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06824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081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165" y="471509"/>
            <a:ext cx="5177118" cy="1737360"/>
          </a:xfrm>
        </p:spPr>
        <p:txBody>
          <a:bodyPr/>
          <a:lstStyle/>
          <a:p>
            <a:r>
              <a:rPr lang="ru-RU" sz="3200" dirty="0"/>
              <a:t>ЛЕКЦИЯ "ГЕНШИН</a:t>
            </a:r>
            <a:br>
              <a:rPr lang="ru-RU" sz="3200" dirty="0"/>
            </a:br>
            <a:r>
              <a:rPr lang="ru-RU" sz="3200" dirty="0"/>
              <a:t>ИМПАКТ ИЛИ ДОНАТ НА </a:t>
            </a:r>
            <a:br>
              <a:rPr lang="ru-RU" sz="3200" dirty="0"/>
            </a:br>
            <a:r>
              <a:rPr lang="ru-RU" sz="3200" dirty="0"/>
              <a:t>ВЫСОКУЮ КУЛЬТУРУ"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541" y="1927853"/>
            <a:ext cx="5678488" cy="293998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6177" y="2257505"/>
            <a:ext cx="5688106" cy="387435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Могут ли видеоигры служить настоящей энциклопедией </a:t>
            </a:r>
          </a:p>
          <a:p>
            <a:r>
              <a:rPr lang="ru-RU" dirty="0"/>
              <a:t>культурных смыслов? Безусловно! Разберём такую </a:t>
            </a:r>
          </a:p>
          <a:p>
            <a:r>
              <a:rPr lang="ru-RU" dirty="0"/>
              <a:t>возможность на примере </a:t>
            </a:r>
            <a:r>
              <a:rPr lang="ru-RU" dirty="0" err="1"/>
              <a:t>Genshin</a:t>
            </a:r>
            <a:r>
              <a:rPr lang="ru-RU" dirty="0"/>
              <a:t> </a:t>
            </a:r>
            <a:r>
              <a:rPr lang="ru-RU" dirty="0" err="1"/>
              <a:t>Impact</a:t>
            </a:r>
            <a:r>
              <a:rPr lang="ru-RU" dirty="0"/>
              <a:t>, в которую авторы </a:t>
            </a:r>
          </a:p>
          <a:p>
            <a:r>
              <a:rPr lang="ru-RU" dirty="0"/>
              <a:t>вложили огромное количество контекстов:</a:t>
            </a:r>
          </a:p>
          <a:p>
            <a:r>
              <a:rPr lang="ru-RU" dirty="0"/>
              <a:t>- знаменитые легенды из мировой мифологии;</a:t>
            </a:r>
          </a:p>
          <a:p>
            <a:r>
              <a:rPr lang="ru-RU" dirty="0"/>
              <a:t>- множество литературных персонажей;</a:t>
            </a:r>
          </a:p>
          <a:p>
            <a:r>
              <a:rPr lang="ru-RU" dirty="0"/>
              <a:t>- самые красивые места планеты;</a:t>
            </a:r>
          </a:p>
          <a:p>
            <a:r>
              <a:rPr lang="ru-RU" dirty="0"/>
              <a:t>- историю Китая, России, Японии и европейских стран;</a:t>
            </a:r>
          </a:p>
          <a:p>
            <a:r>
              <a:rPr lang="ru-RU" dirty="0"/>
              <a:t>- традиционные виды искусства и многое, многое другое!</a:t>
            </a:r>
          </a:p>
          <a:p>
            <a:r>
              <a:rPr lang="ru-RU" dirty="0"/>
              <a:t>Приглашаем всех желающих на открытую лекцию, которая не </a:t>
            </a:r>
          </a:p>
          <a:p>
            <a:r>
              <a:rPr lang="ru-RU" dirty="0"/>
              <a:t>только откроет завесу культурного кода, но и научит смотреть </a:t>
            </a:r>
          </a:p>
          <a:p>
            <a:r>
              <a:rPr lang="ru-RU" dirty="0"/>
              <a:t>на игры с позиции обучения, а не только развлечения.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276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673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719" y="471509"/>
            <a:ext cx="5096434" cy="1737360"/>
          </a:xfrm>
        </p:spPr>
        <p:txBody>
          <a:bodyPr/>
          <a:lstStyle/>
          <a:p>
            <a:r>
              <a:rPr lang="ru-RU" sz="3200" dirty="0"/>
              <a:t>ИНТЕРАКТИВНОЕ </a:t>
            </a:r>
            <a:br>
              <a:rPr lang="ru-RU" sz="3200" dirty="0"/>
            </a:br>
            <a:r>
              <a:rPr lang="ru-RU" sz="3200" dirty="0"/>
              <a:t>НАСТОЛЬНОЕ </a:t>
            </a:r>
            <a:br>
              <a:rPr lang="ru-RU" sz="3200" dirty="0"/>
            </a:br>
            <a:r>
              <a:rPr lang="ru-RU" sz="3200" dirty="0"/>
              <a:t>ПРИКЛЮЧЕНИЕ </a:t>
            </a:r>
            <a:br>
              <a:rPr lang="ru-RU" sz="3200" dirty="0"/>
            </a:br>
            <a:r>
              <a:rPr lang="ru-RU" sz="3200" dirty="0"/>
              <a:t>«СЕРДЦЕ ФЭНТЕЗИ»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436" y="1968196"/>
            <a:ext cx="5678488" cy="283924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5494" y="2208869"/>
            <a:ext cx="5983942" cy="390124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Хотелось ли вам стать героем волшебной книги? Если да – добро </a:t>
            </a:r>
          </a:p>
          <a:p>
            <a:r>
              <a:rPr lang="ru-RU" dirty="0"/>
              <a:t>пожаловать в мир Сердца волшебства, где каждый гость может </a:t>
            </a:r>
          </a:p>
          <a:p>
            <a:r>
              <a:rPr lang="ru-RU" dirty="0"/>
              <a:t>стать обладателем магического дара и уникальных знаний о </a:t>
            </a:r>
          </a:p>
          <a:p>
            <a:r>
              <a:rPr lang="ru-RU" dirty="0" err="1"/>
              <a:t>фэнтези</a:t>
            </a:r>
            <a:r>
              <a:rPr lang="ru-RU" dirty="0"/>
              <a:t> самых разных мастей! Мы познакомимся с множеством </a:t>
            </a:r>
          </a:p>
          <a:p>
            <a:r>
              <a:rPr lang="ru-RU" dirty="0"/>
              <a:t>необычных персонажей, покорим высокие горы и ледяной лес, а в </a:t>
            </a:r>
          </a:p>
          <a:p>
            <a:r>
              <a:rPr lang="ru-RU" dirty="0"/>
              <a:t>конце – схлестнёмся в поединке за право обладать величайшим </a:t>
            </a:r>
          </a:p>
          <a:p>
            <a:r>
              <a:rPr lang="ru-RU" dirty="0"/>
              <a:t>сокровищем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Интерактивная настольная игра с элементами </a:t>
            </a:r>
            <a:r>
              <a:rPr lang="ru-RU" dirty="0" err="1"/>
              <a:t>квиза</a:t>
            </a:r>
            <a:r>
              <a:rPr lang="ru-RU" dirty="0"/>
              <a:t>, шахматного </a:t>
            </a:r>
          </a:p>
          <a:p>
            <a:r>
              <a:rPr lang="ru-RU" dirty="0"/>
              <a:t>поединка и театральной постановки познакомит участников с </a:t>
            </a:r>
          </a:p>
          <a:p>
            <a:r>
              <a:rPr lang="ru-RU" dirty="0"/>
              <a:t>поэзией, лингвистикой, музыкой и другими важными для жанра </a:t>
            </a:r>
          </a:p>
          <a:p>
            <a:r>
              <a:rPr lang="ru-RU" dirty="0"/>
              <a:t>элементами, а также предложит большой список книг самых </a:t>
            </a:r>
          </a:p>
          <a:p>
            <a:r>
              <a:rPr lang="ru-RU" dirty="0"/>
              <a:t>разных направлений, но все – про магию и волшебство.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276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21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081" y="337038"/>
            <a:ext cx="5148072" cy="1737360"/>
          </a:xfrm>
        </p:spPr>
        <p:txBody>
          <a:bodyPr/>
          <a:lstStyle/>
          <a:p>
            <a:r>
              <a:rPr lang="ru-RU" sz="3600" dirty="0"/>
              <a:t>КВИЗ-НОВЕЛЛА «ТРИ </a:t>
            </a:r>
            <a:br>
              <a:rPr lang="ru-RU" sz="3600" dirty="0"/>
            </a:br>
            <a:r>
              <a:rPr lang="ru-RU" sz="3600" dirty="0"/>
              <a:t>БОГАТЫРЯ В СЕТЯХ </a:t>
            </a:r>
            <a:br>
              <a:rPr lang="ru-RU" sz="3600" dirty="0"/>
            </a:br>
            <a:r>
              <a:rPr lang="ru-RU" sz="3600" dirty="0"/>
              <a:t>КАНОНА»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29" y="1909482"/>
            <a:ext cx="5678488" cy="283924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3753" y="1909482"/>
            <a:ext cx="5486400" cy="363070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Добро пожаловать в мир древних былин, где юный </a:t>
            </a:r>
            <a:r>
              <a:rPr lang="ru-RU" dirty="0" smtClean="0"/>
              <a:t>богатырь в </a:t>
            </a:r>
          </a:p>
          <a:p>
            <a:r>
              <a:rPr lang="ru-RU" dirty="0" smtClean="0"/>
              <a:t>компании верных дружинников прогуляется </a:t>
            </a:r>
            <a:r>
              <a:rPr lang="ru-RU" dirty="0"/>
              <a:t>по просторам </a:t>
            </a:r>
            <a:endParaRPr lang="ru-RU" dirty="0" smtClean="0"/>
          </a:p>
          <a:p>
            <a:r>
              <a:rPr lang="ru-RU" dirty="0" smtClean="0"/>
              <a:t>Древней </a:t>
            </a:r>
            <a:r>
              <a:rPr lang="ru-RU" dirty="0"/>
              <a:t>Руси, </a:t>
            </a:r>
            <a:r>
              <a:rPr lang="ru-RU" dirty="0" smtClean="0"/>
              <a:t>столкнется </a:t>
            </a:r>
            <a:r>
              <a:rPr lang="ru-RU" dirty="0"/>
              <a:t>с героями </a:t>
            </a:r>
          </a:p>
          <a:p>
            <a:r>
              <a:rPr lang="ru-RU" dirty="0"/>
              <a:t>былин и летописей, </a:t>
            </a:r>
            <a:r>
              <a:rPr lang="ru-RU" dirty="0" smtClean="0"/>
              <a:t>окунется </a:t>
            </a:r>
            <a:r>
              <a:rPr lang="ru-RU" dirty="0"/>
              <a:t>в мир быта русского воина и </a:t>
            </a:r>
          </a:p>
          <a:p>
            <a:r>
              <a:rPr lang="ru-RU" dirty="0" smtClean="0"/>
              <a:t>покажет </a:t>
            </a:r>
            <a:r>
              <a:rPr lang="ru-RU" dirty="0"/>
              <a:t>молодецкую удаль</a:t>
            </a:r>
            <a:r>
              <a:rPr lang="ru-RU" dirty="0" smtClean="0"/>
              <a:t>!</a:t>
            </a:r>
          </a:p>
          <a:p>
            <a:r>
              <a:rPr lang="ru-RU" dirty="0" smtClean="0"/>
              <a:t>Увлекательный </a:t>
            </a:r>
            <a:r>
              <a:rPr lang="ru-RU" dirty="0" err="1"/>
              <a:t>квиз</a:t>
            </a:r>
            <a:r>
              <a:rPr lang="ru-RU" dirty="0"/>
              <a:t> – приключение в форме визуальной </a:t>
            </a:r>
            <a:endParaRPr lang="ru-RU" dirty="0" smtClean="0"/>
          </a:p>
          <a:p>
            <a:r>
              <a:rPr lang="ru-RU" dirty="0" smtClean="0"/>
              <a:t>новеллы – столкнёт участников с испытаниями памяти, </a:t>
            </a:r>
          </a:p>
          <a:p>
            <a:r>
              <a:rPr lang="ru-RU" dirty="0" smtClean="0"/>
              <a:t>внимательности</a:t>
            </a:r>
            <a:r>
              <a:rPr lang="ru-RU" dirty="0"/>
              <a:t>, логики и командной работы. Погружение в </a:t>
            </a:r>
          </a:p>
          <a:p>
            <a:r>
              <a:rPr lang="ru-RU" dirty="0"/>
              <a:t>историческое прошлое, знакомство с забытыми шедеврами </a:t>
            </a:r>
          </a:p>
          <a:p>
            <a:r>
              <a:rPr lang="ru-RU" dirty="0"/>
              <a:t>кино и мультипликации, а главное, дух настоящего братства </a:t>
            </a:r>
          </a:p>
          <a:p>
            <a:r>
              <a:rPr lang="ru-RU" dirty="0"/>
              <a:t>ждут каждого дружинника на пути к истинному героическому </a:t>
            </a:r>
          </a:p>
          <a:p>
            <a:r>
              <a:rPr lang="ru-RU" dirty="0"/>
              <a:t>величию при дворе князя </a:t>
            </a:r>
            <a:r>
              <a:rPr lang="ru-RU" dirty="0" smtClean="0"/>
              <a:t>Владимира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2769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16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НОВИНКА!</a:t>
            </a:r>
            <a:br>
              <a:rPr lang="ru-RU" sz="3200" dirty="0" smtClean="0"/>
            </a:br>
            <a:r>
              <a:rPr lang="ru-RU" sz="3200" dirty="0" err="1" smtClean="0"/>
              <a:t>Твистер-квест</a:t>
            </a:r>
            <a:r>
              <a:rPr lang="ru-RU" sz="3200" dirty="0" smtClean="0"/>
              <a:t> «Легенды нижнего </a:t>
            </a:r>
            <a:r>
              <a:rPr lang="ru-RU" sz="3200" dirty="0" err="1" smtClean="0"/>
              <a:t>новгорода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Как </a:t>
            </a:r>
            <a:r>
              <a:rPr lang="ru-RU" dirty="0"/>
              <a:t>много вы ещё не знаете о родном городе? </a:t>
            </a:r>
            <a:endParaRPr lang="ru-RU" dirty="0" smtClean="0"/>
          </a:p>
          <a:p>
            <a:r>
              <a:rPr lang="ru-RU" dirty="0" smtClean="0"/>
              <a:t>А ведь он полон загадок и тайн…</a:t>
            </a:r>
          </a:p>
          <a:p>
            <a:r>
              <a:rPr lang="ru-RU" dirty="0" smtClean="0"/>
              <a:t>Через игру в </a:t>
            </a:r>
            <a:r>
              <a:rPr lang="ru-RU" dirty="0" err="1" smtClean="0"/>
              <a:t>твистер</a:t>
            </a:r>
            <a:r>
              <a:rPr lang="ru-RU" dirty="0" smtClean="0"/>
              <a:t> вы погрузитесь </a:t>
            </a:r>
            <a:r>
              <a:rPr lang="ru-RU" dirty="0"/>
              <a:t>в историю Нижнего Новгорода с помощью музыки, мифов и </a:t>
            </a:r>
            <a:r>
              <a:rPr lang="ru-RU" dirty="0" smtClean="0"/>
              <a:t>легенд, распознаете </a:t>
            </a:r>
            <a:r>
              <a:rPr lang="ru-RU" dirty="0"/>
              <a:t>всю нечистую силу и </a:t>
            </a:r>
            <a:r>
              <a:rPr lang="ru-RU" dirty="0" smtClean="0"/>
              <a:t>узнаете</a:t>
            </a:r>
            <a:r>
              <a:rPr lang="ru-RU" dirty="0"/>
              <a:t>, как строился </a:t>
            </a:r>
            <a:r>
              <a:rPr lang="ru-RU" dirty="0" smtClean="0"/>
              <a:t>город.</a:t>
            </a:r>
          </a:p>
          <a:p>
            <a:r>
              <a:rPr lang="ru-RU" dirty="0" smtClean="0"/>
              <a:t>А еще будьте </a:t>
            </a:r>
            <a:r>
              <a:rPr lang="ru-RU" dirty="0" err="1" smtClean="0"/>
              <a:t>наченку</a:t>
            </a:r>
            <a:r>
              <a:rPr lang="ru-RU" dirty="0" smtClean="0"/>
              <a:t>: вдруг </a:t>
            </a:r>
            <a:r>
              <a:rPr lang="ru-RU" dirty="0"/>
              <a:t>по соседству с вами </a:t>
            </a:r>
            <a:r>
              <a:rPr lang="ru-RU" dirty="0" smtClean="0"/>
              <a:t>живет какой-нибудь </a:t>
            </a:r>
            <a:r>
              <a:rPr lang="ru-RU" dirty="0"/>
              <a:t>темный князь</a:t>
            </a:r>
            <a:r>
              <a:rPr lang="ru-RU" dirty="0" smtClean="0"/>
              <a:t>?..</a:t>
            </a:r>
          </a:p>
          <a:p>
            <a:r>
              <a:rPr lang="ru-RU" dirty="0" smtClean="0"/>
              <a:t>Мистическо-исторический Нижний Новгород ждет вас!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818226"/>
            <a:ext cx="5678488" cy="3192972"/>
          </a:xfrm>
        </p:spPr>
      </p:pic>
    </p:spTree>
    <p:extLst>
      <p:ext uri="{BB962C8B-B14F-4D97-AF65-F5344CB8AC3E}">
        <p14:creationId xmlns:p14="http://schemas.microsoft.com/office/powerpoint/2010/main" val="14685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270" y="471509"/>
            <a:ext cx="4894729" cy="1737360"/>
          </a:xfrm>
        </p:spPr>
        <p:txBody>
          <a:bodyPr/>
          <a:lstStyle/>
          <a:p>
            <a:r>
              <a:rPr lang="ru-RU" sz="3600" dirty="0"/>
              <a:t>ОРГАНИЗАЦИОННЫЕ </a:t>
            </a:r>
            <a:br>
              <a:rPr lang="ru-RU" sz="3600" dirty="0"/>
            </a:br>
            <a:r>
              <a:rPr lang="ru-RU" sz="3600" dirty="0"/>
              <a:t>МОМЕНТЫ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473674"/>
            <a:ext cx="5678488" cy="388207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9247" y="2257506"/>
            <a:ext cx="4714001" cy="3762294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Все </a:t>
            </a:r>
            <a:r>
              <a:rPr lang="ru-RU" dirty="0" err="1"/>
              <a:t>квесты</a:t>
            </a:r>
            <a:r>
              <a:rPr lang="ru-RU" dirty="0"/>
              <a:t> по предварительной </a:t>
            </a:r>
            <a:r>
              <a:rPr lang="ru-RU" dirty="0" smtClean="0"/>
              <a:t>записи (за 6 дней для </a:t>
            </a:r>
            <a:r>
              <a:rPr lang="ru-RU" smtClean="0"/>
              <a:t>формирования ссылки)  </a:t>
            </a:r>
            <a:r>
              <a:rPr lang="ru-RU" dirty="0"/>
              <a:t>на </a:t>
            </a:r>
          </a:p>
          <a:p>
            <a:r>
              <a:rPr lang="ru-RU" dirty="0"/>
              <a:t>удобное вам время и дату по телефону </a:t>
            </a:r>
          </a:p>
          <a:p>
            <a:r>
              <a:rPr lang="ru-RU" u="sng" dirty="0" smtClean="0"/>
              <a:t>89043971024 Дина </a:t>
            </a:r>
            <a:r>
              <a:rPr lang="ru-RU" u="sng" dirty="0" err="1" smtClean="0"/>
              <a:t>Умяровна</a:t>
            </a:r>
            <a:endParaRPr lang="ru-RU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Стоимость мероприятий </a:t>
            </a:r>
            <a:r>
              <a:rPr lang="ru-RU" u="sng" dirty="0" smtClean="0"/>
              <a:t>350 рублей </a:t>
            </a:r>
            <a:r>
              <a:rPr lang="ru-RU" u="sng" dirty="0"/>
              <a:t>по </a:t>
            </a:r>
          </a:p>
          <a:p>
            <a:r>
              <a:rPr lang="ru-RU" u="sng" dirty="0"/>
              <a:t>Пушкинской карте</a:t>
            </a:r>
            <a:r>
              <a:rPr lang="ru-RU" dirty="0"/>
              <a:t> (для тех, у кого нет </a:t>
            </a:r>
          </a:p>
          <a:p>
            <a:r>
              <a:rPr lang="ru-RU" dirty="0"/>
              <a:t>карты, стоимость такая же)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Возможно </a:t>
            </a:r>
            <a:r>
              <a:rPr lang="ru-RU" dirty="0"/>
              <a:t>проведение </a:t>
            </a:r>
            <a:r>
              <a:rPr lang="ru-RU" dirty="0" err="1"/>
              <a:t>квестов</a:t>
            </a:r>
            <a:r>
              <a:rPr lang="ru-RU" dirty="0"/>
              <a:t> как на </a:t>
            </a:r>
          </a:p>
          <a:p>
            <a:r>
              <a:rPr lang="ru-RU" dirty="0"/>
              <a:t>Звездинке,5</a:t>
            </a:r>
            <a:r>
              <a:rPr lang="ru-RU" u="sng" dirty="0"/>
              <a:t>, так на вашей территории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Другие </a:t>
            </a:r>
            <a:r>
              <a:rPr lang="ru-RU" dirty="0"/>
              <a:t>мероприятия Нижегородской </a:t>
            </a:r>
          </a:p>
          <a:p>
            <a:r>
              <a:rPr lang="ru-RU" dirty="0"/>
              <a:t>государственной областной детской </a:t>
            </a:r>
          </a:p>
          <a:p>
            <a:r>
              <a:rPr lang="ru-RU" dirty="0"/>
              <a:t>библиотеки можно найти на сайте</a:t>
            </a:r>
          </a:p>
          <a:p>
            <a:r>
              <a:rPr lang="ru-RU" dirty="0" err="1" smtClean="0"/>
              <a:t>нгодб.рф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9" y="43061"/>
            <a:ext cx="931135" cy="75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83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257</TotalTime>
  <Words>733</Words>
  <Application>Microsoft Office PowerPoint</Application>
  <PresentationFormat>Широкоэкранный</PresentationFormat>
  <Paragraphs>80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Tw Cen MT</vt:lpstr>
      <vt:lpstr>Tw Cen MT Condensed</vt:lpstr>
      <vt:lpstr>Wingdings 3</vt:lpstr>
      <vt:lpstr>Интеграл</vt:lpstr>
      <vt:lpstr>Квесты по пушкинской карте</vt:lpstr>
      <vt:lpstr>КВЕСТ  «ПРОЗА VS ПОЭЗИЯ»</vt:lpstr>
      <vt:lpstr>ТВИСТЕР-КВЕСТ "ОНЕГИН VS ЧАЦКИЙ"</vt:lpstr>
      <vt:lpstr>СОЦИАЛЬНО-СЕТЕВОЙ  ЭКСПЕРИМЕНТ  «МАЯКОВСКИЙ VS ЕСЕНИН»</vt:lpstr>
      <vt:lpstr>ЛЕКЦИЯ "ГЕНШИН ИМПАКТ ИЛИ ДОНАТ НА  ВЫСОКУЮ КУЛЬТУРУ"</vt:lpstr>
      <vt:lpstr>ИНТЕРАКТИВНОЕ  НАСТОЛЬНОЕ  ПРИКЛЮЧЕНИЕ  «СЕРДЦЕ ФЭНТЕЗИ»</vt:lpstr>
      <vt:lpstr>КВИЗ-НОВЕЛЛА «ТРИ  БОГАТЫРЯ В СЕТЯХ  КАНОНА»</vt:lpstr>
      <vt:lpstr>НОВИНКА! Твистер-квест «Легенды нижнего новгорода»</vt:lpstr>
      <vt:lpstr>ОРГАНИЗАЦИОННЫЕ  МОМЕНТЫ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Квесты по пушкинской карте</dc:title>
  <dc:creator>superuser</dc:creator>
  <cp:lastModifiedBy>superuser</cp:lastModifiedBy>
  <cp:revision>15</cp:revision>
  <dcterms:created xsi:type="dcterms:W3CDTF">2024-12-16T07:48:55Z</dcterms:created>
  <dcterms:modified xsi:type="dcterms:W3CDTF">2025-01-14T10:35:37Z</dcterms:modified>
</cp:coreProperties>
</file>